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290" r:id="rId2"/>
    <p:sldId id="1291" r:id="rId3"/>
    <p:sldId id="1292" r:id="rId4"/>
    <p:sldId id="1293" r:id="rId5"/>
    <p:sldId id="1294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5380" y="2541996"/>
            <a:ext cx="8693239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366. KONG UP KONG MUANNA LIAN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My Faith Looks Up to You </a:t>
            </a:r>
          </a:p>
          <a:p>
            <a:r>
              <a:rPr lang="en-US" sz="1500" dirty="0"/>
              <a:t>Late 25:1, 2</a:t>
            </a:r>
          </a:p>
          <a:p>
            <a:r>
              <a:rPr lang="en-US" sz="1500" dirty="0"/>
              <a:t>Ray Palmer, 1808-1887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Eb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261050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 up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tan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Tuuno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Hong tang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960782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zawngkhal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guan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a’ ding,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531355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Lungman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honghilhaw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403090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nun tom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tum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paihkhiat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inla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in.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14439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163</Words>
  <Application>Microsoft Office PowerPoint</Application>
  <PresentationFormat>On-screen Show (4:3)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366. KONG UP KONG MUANNA LIAN </vt:lpstr>
      <vt:lpstr>1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2018-12-15T06:12:44Z</dcterms:modified>
</cp:coreProperties>
</file>